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</p:sldMasterIdLst>
  <p:notesMasterIdLst>
    <p:notesMasterId r:id="rId16"/>
  </p:notesMasterIdLst>
  <p:handoutMasterIdLst>
    <p:handoutMasterId r:id="rId17"/>
  </p:handoutMasterIdLst>
  <p:sldIdLst>
    <p:sldId id="449" r:id="rId2"/>
    <p:sldId id="660" r:id="rId3"/>
    <p:sldId id="662" r:id="rId4"/>
    <p:sldId id="608" r:id="rId5"/>
    <p:sldId id="668" r:id="rId6"/>
    <p:sldId id="638" r:id="rId7"/>
    <p:sldId id="657" r:id="rId8"/>
    <p:sldId id="661" r:id="rId9"/>
    <p:sldId id="666" r:id="rId10"/>
    <p:sldId id="665" r:id="rId11"/>
    <p:sldId id="667" r:id="rId12"/>
    <p:sldId id="664" r:id="rId13"/>
    <p:sldId id="663" r:id="rId14"/>
    <p:sldId id="669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3" autoAdjust="0"/>
    <p:restoredTop sz="94640" autoAdjust="0"/>
  </p:normalViewPr>
  <p:slideViewPr>
    <p:cSldViewPr>
      <p:cViewPr varScale="1">
        <p:scale>
          <a:sx n="101" d="100"/>
          <a:sy n="101" d="100"/>
        </p:scale>
        <p:origin x="2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A03CB50-A347-435B-8327-C9B94226E3A9}" type="datetime1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6"/>
            <a:ext cx="2971800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231E8A0-2BD7-4C16-841C-A9183EA42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934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defTabSz="930134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8" y="4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r" defTabSz="930134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4237A2D-17B7-4429-BDB6-CADBC5650008}" type="datetime1">
              <a:rPr lang="en-US" smtClean="0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30"/>
            <a:ext cx="5485158" cy="41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defTabSz="930134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8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0134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2E94BBF-82B0-4B38-B02B-429382A8D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1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6FEF952-BF1B-4D67-AFB4-29299DA215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2E00-9FCB-466F-946C-3A80A66A8D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8E41C-6143-4314-A9EF-37B6CFAAAB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E6595-963F-42C7-9CF7-689517C277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D7144-1D82-40ED-B1F1-582EDFCB6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93B9E-89D7-4877-962F-B6EF8F3E5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EDBBB-2321-4DD5-974D-B9A692CB89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9CF41-6C83-433E-A344-DA6C9255B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DF13E-4E1D-42EF-B38B-977AF3E5CF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057F44-14C6-4404-88D4-DBCD50CDBF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98A74F-734E-4D1E-A31D-2F1DCB3C2E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dens.Candace@dol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i.workforcegp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effectLst/>
              </a:rPr>
              <a:t>State Self-Assessment - Appeals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2112" y="3429000"/>
            <a:ext cx="8458200" cy="1219200"/>
          </a:xfrm>
        </p:spPr>
        <p:txBody>
          <a:bodyPr>
            <a:normAutofit fontScale="40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1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200" b="1" dirty="0"/>
              <a:t>Candace Edens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200" b="1" dirty="0"/>
              <a:t>Chief, Federal and State Programs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200" b="1" dirty="0"/>
              <a:t>Office of Unemployment Insurance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200" b="1" dirty="0"/>
              <a:t>USDOL/ETA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200" b="1" dirty="0"/>
              <a:t>June 19, 2018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1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7986"/>
            <a:ext cx="8229600" cy="42522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Self-Assessment Questions  Appeals (53 Questions)</a:t>
            </a:r>
          </a:p>
        </p:txBody>
      </p:sp>
    </p:spTree>
    <p:extLst>
      <p:ext uri="{BB962C8B-B14F-4D97-AF65-F5344CB8AC3E}">
        <p14:creationId xmlns:p14="http://schemas.microsoft.com/office/powerpoint/2010/main" val="68908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552" y="17226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18 states have submitted one or more completed program or functional  Self-Assessments </a:t>
            </a:r>
          </a:p>
          <a:p>
            <a:endParaRPr lang="en-US" dirty="0"/>
          </a:p>
          <a:p>
            <a:r>
              <a:rPr lang="en-US" dirty="0"/>
              <a:t>37 states still have ALL 15 program or functional areas to submit </a:t>
            </a:r>
          </a:p>
          <a:p>
            <a:endParaRPr lang="en-US" dirty="0"/>
          </a:p>
          <a:p>
            <a:r>
              <a:rPr lang="en-US" dirty="0"/>
              <a:t>Most states have submitted less than five completed Self-Assessments (KS-8, SD-6)</a:t>
            </a:r>
          </a:p>
          <a:p>
            <a:endParaRPr lang="en-US" dirty="0"/>
          </a:p>
          <a:p>
            <a:r>
              <a:rPr lang="en-US" dirty="0"/>
              <a:t>Only two states have submitted the Self-Assessment for Appeals (ME and MT)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State Self-Assessments Submitted to Date</a:t>
            </a:r>
          </a:p>
        </p:txBody>
      </p:sp>
    </p:spTree>
    <p:extLst>
      <p:ext uri="{BB962C8B-B14F-4D97-AF65-F5344CB8AC3E}">
        <p14:creationId xmlns:p14="http://schemas.microsoft.com/office/powerpoint/2010/main" val="415103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The state should complete all 15 program or functional areas by March 30, 2019​. </a:t>
            </a:r>
            <a:r>
              <a:rPr lang="en-US" sz="2800" dirty="0"/>
              <a:t>USDOL encourages states to submit responses as soon as they are completed.</a:t>
            </a:r>
          </a:p>
          <a:p>
            <a:pPr fontAlgn="base"/>
            <a:endParaRPr lang="en-US" sz="2800" dirty="0"/>
          </a:p>
          <a:p>
            <a:pPr fontAlgn="base"/>
            <a:r>
              <a:rPr lang="en-US" dirty="0"/>
              <a:t>All 15 Self-Assessment program or functional areas must be SUBMITTED to USDOL by April 15, 2019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Due Dates </a:t>
            </a:r>
          </a:p>
        </p:txBody>
      </p:sp>
    </p:spTree>
    <p:extLst>
      <p:ext uri="{BB962C8B-B14F-4D97-AF65-F5344CB8AC3E}">
        <p14:creationId xmlns:p14="http://schemas.microsoft.com/office/powerpoint/2010/main" val="172008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n-With-Question-0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9527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r">
              <a:buNone/>
            </a:pPr>
            <a:endParaRPr lang="en-US" dirty="0"/>
          </a:p>
          <a:p>
            <a:pPr marL="109728" indent="0" algn="r">
              <a:buNone/>
            </a:pPr>
            <a:r>
              <a:rPr lang="en-US" dirty="0"/>
              <a:t>\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Candace Edens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Chief, Federal and State Programs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Office of Unemployment Insurance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USDOL/ETA</a:t>
            </a:r>
          </a:p>
          <a:p>
            <a:pPr marL="109728" indent="0" algn="ctr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202-693-3195</a:t>
            </a:r>
          </a:p>
          <a:p>
            <a:pPr marL="109728" indent="0" algn="ctr">
              <a:buNone/>
            </a:pPr>
            <a:r>
              <a:rPr lang="en-US" sz="2400" dirty="0">
                <a:hlinkClick r:id="rId2"/>
              </a:rPr>
              <a:t>Edens.Candace@dol.gov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802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900" dirty="0"/>
              <a:t>Examines key areas of agency’s UI program and identifies areas where improvement is needed and areas where the state excels in its operations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900" dirty="0"/>
              <a:t>Is intended to be used by the state’s UI administrators/managers to identify areas where improvements are needed and to formulate a strategy to mitigate any issues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900" dirty="0"/>
              <a:t>Will allow the state to take any needed corrective action, as appropriate, and as soon </a:t>
            </a:r>
            <a:r>
              <a:rPr lang="en-US" altLang="en-US" sz="2900"/>
              <a:t>as feasible, </a:t>
            </a:r>
            <a:r>
              <a:rPr lang="en-US" altLang="en-US" sz="2900" dirty="0"/>
              <a:t>and will allow ETA to determine states that may be in need of heightened technical assistance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900" dirty="0"/>
              <a:t>Assists ETA in conducting monitoring and technical assistance visits in States (gives a baseline for performance)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900" dirty="0"/>
          </a:p>
          <a:p>
            <a:endParaRPr lang="en-US" altLang="en-US" sz="29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State Self-Assessment:</a:t>
            </a:r>
          </a:p>
        </p:txBody>
      </p:sp>
    </p:spTree>
    <p:extLst>
      <p:ext uri="{BB962C8B-B14F-4D97-AF65-F5344CB8AC3E}">
        <p14:creationId xmlns:p14="http://schemas.microsoft.com/office/powerpoint/2010/main" val="263872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State Self-Assessment Orientation–Three Orientation Sessions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Recorded Quarterly Touch-Base Webinars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All guidance issued related to the State Self-Assessment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Other tools to help states with the Self-Assessment process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URL for </a:t>
            </a:r>
            <a:r>
              <a:rPr lang="en-US" dirty="0">
                <a:solidFill>
                  <a:srgbClr val="FF0000"/>
                </a:solidFill>
              </a:rPr>
              <a:t>UI Community of Practice (</a:t>
            </a:r>
            <a:r>
              <a:rPr lang="en-US" dirty="0" err="1">
                <a:solidFill>
                  <a:srgbClr val="FF0000"/>
                </a:solidFill>
              </a:rPr>
              <a:t>UICoP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Featured Resources:  		</a:t>
            </a:r>
            <a:r>
              <a:rPr lang="en-US" dirty="0">
                <a:hlinkClick r:id="rId2"/>
              </a:rPr>
              <a:t>https://ui.workforcegps.org/</a:t>
            </a:r>
            <a:endParaRPr lang="en-US" dirty="0"/>
          </a:p>
          <a:p>
            <a:endParaRPr lang="en-US" altLang="en-US" sz="29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WorkforceGPS</a:t>
            </a:r>
            <a:r>
              <a:rPr lang="en-US" dirty="0"/>
              <a:t> Houses All State Self-Assessment Tools:</a:t>
            </a:r>
          </a:p>
        </p:txBody>
      </p:sp>
    </p:spTree>
    <p:extLst>
      <p:ext uri="{BB962C8B-B14F-4D97-AF65-F5344CB8AC3E}">
        <p14:creationId xmlns:p14="http://schemas.microsoft.com/office/powerpoint/2010/main" val="173060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Navigating through </a:t>
            </a:r>
            <a:r>
              <a:rPr lang="en-US" dirty="0" err="1"/>
              <a:t>WorkforceGPS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99528"/>
            <a:ext cx="8229600" cy="428918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3013742" flipV="1">
            <a:off x="4721439" y="3256413"/>
            <a:ext cx="2776737" cy="1548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959449">
            <a:off x="2245833" y="3055675"/>
            <a:ext cx="2274392" cy="1454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7589"/>
            <a:ext cx="8229600" cy="39930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Complete the Account Set-up to Join </a:t>
            </a:r>
            <a:r>
              <a:rPr lang="en-US" dirty="0" err="1"/>
              <a:t>WorkforceGPS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2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Navigating through </a:t>
            </a:r>
            <a:r>
              <a:rPr lang="en-US" dirty="0" err="1"/>
              <a:t>WorkforceGPS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1936"/>
            <a:ext cx="8229600" cy="42243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2951809">
            <a:off x="6851923" y="3671825"/>
            <a:ext cx="1905000" cy="144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648448">
            <a:off x="1629695" y="3778223"/>
            <a:ext cx="1905000" cy="144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Finding the State Self-Assessment Tool and Other Resources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93686"/>
            <a:ext cx="8229600" cy="430086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222819">
            <a:off x="1205422" y="3898958"/>
            <a:ext cx="1752600" cy="1101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821555">
            <a:off x="5135356" y="4083869"/>
            <a:ext cx="1752600" cy="1101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222819">
            <a:off x="2923813" y="4500178"/>
            <a:ext cx="1752600" cy="1101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Finding the State Self-Assessment Tool for Appeals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98327"/>
            <a:ext cx="8229600" cy="42915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261265">
            <a:off x="4170121" y="5305482"/>
            <a:ext cx="803760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345023">
            <a:off x="5488785" y="5276905"/>
            <a:ext cx="681854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95143"/>
            <a:ext cx="8229600" cy="42979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C3FE-21B5-4D64-BBF4-9E04226ED9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State Self-Assessment</a:t>
            </a:r>
            <a:br>
              <a:rPr lang="en-US" dirty="0"/>
            </a:br>
            <a:r>
              <a:rPr lang="en-US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714813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8838</TotalTime>
  <Words>327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Lucida Sans Unicode</vt:lpstr>
      <vt:lpstr>Verdana</vt:lpstr>
      <vt:lpstr>Wingdings 2</vt:lpstr>
      <vt:lpstr>Wingdings 3</vt:lpstr>
      <vt:lpstr>Concourse</vt:lpstr>
      <vt:lpstr>State Self-Assessment - Appeals</vt:lpstr>
      <vt:lpstr>The State Self-Assessment:</vt:lpstr>
      <vt:lpstr>WorkforceGPS Houses All State Self-Assessment Tools:</vt:lpstr>
      <vt:lpstr>Navigating through WorkforceGPS</vt:lpstr>
      <vt:lpstr>Complete the Account Set-up to Join WorkforceGPS</vt:lpstr>
      <vt:lpstr>Navigating through WorkforceGPS</vt:lpstr>
      <vt:lpstr>Finding the State Self-Assessment Tool and Other Resources</vt:lpstr>
      <vt:lpstr>Finding the State Self-Assessment Tool for Appeals</vt:lpstr>
      <vt:lpstr>State Self-Assessment Instructions</vt:lpstr>
      <vt:lpstr>Self-Assessment Questions  Appeals (53 Questions)</vt:lpstr>
      <vt:lpstr>State Self-Assessments Submitted to Date</vt:lpstr>
      <vt:lpstr>Due Dates </vt:lpstr>
      <vt:lpstr>QUESTIONS</vt:lpstr>
      <vt:lpstr>Contact Information</vt:lpstr>
    </vt:vector>
  </TitlesOfParts>
  <Company>Employment &amp; Training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Unemployment Insurance Update</dc:title>
  <dc:creator>Gilbert.Gay</dc:creator>
  <cp:lastModifiedBy>Hunter, Amanda</cp:lastModifiedBy>
  <cp:revision>708</cp:revision>
  <cp:lastPrinted>2015-05-26T13:41:51Z</cp:lastPrinted>
  <dcterms:created xsi:type="dcterms:W3CDTF">2010-06-08T17:34:06Z</dcterms:created>
  <dcterms:modified xsi:type="dcterms:W3CDTF">2018-06-25T16:12:36Z</dcterms:modified>
</cp:coreProperties>
</file>